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32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61227-FFCB-C540-904D-E4BFDFC351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161C2C-BFF6-FC42-B3B2-35C9443B03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146E7-0DC7-AC40-9427-1C915154D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12/17/20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7C592-C33F-3840-B9AA-DBCA60A05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118455-C5DC-7D46-B367-E2110015F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06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20021-267B-8043-AC95-188C0FB77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E6F54F-BBCF-8D4C-965F-0FEC2A59A6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670960-7267-5D4E-BF5E-CB5CA99D9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12/17/20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EF1D15-903F-0D44-9E7E-71DCA9114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C80A3-C485-1340-A5C4-1BAE8E451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800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F79D3F-8CD9-0243-AF9B-41DC95B73D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76EDC5-6843-F243-A954-92A9D57BBD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F8EE8D-7DB6-6F46-819D-9C040C55C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12/17/20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6BFD1-2EE5-7B4A-B1D9-18776ACC9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16B10-D45A-3A45-91B7-D3DF02886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753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D2117-AD28-964E-9D5F-BD7416AE0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27416-BCA1-7442-A07D-C4D007E5D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BB53B-A5AF-6D48-83AE-FB3077EA4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12/17/20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A751D-BCA5-F947-AAE5-40D687D84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FD526-8BC4-1844-845B-D3BF3000C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059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8AB08-3BFE-D748-A1B6-490AEBEAD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A105-AE69-D645-9FFB-B7605FE73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68EBD-60E8-4F42-A517-B172BDCE6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12/17/20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4E48B-34F3-9445-A9AC-41327CD16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DC2E7-F8FC-9E43-8E2B-55F0B85FC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64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1E900-2477-D14C-825A-A50F8936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69E91-9309-B84B-B80A-1BAF289AF0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D277A2-E09D-C045-8969-45BD2FDD0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325888-4D62-914E-8FB4-D36198D45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12/17/20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630011-DCF1-D543-8395-552A5890A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712035-9121-5F41-BFB4-B2301DF6B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374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83F02-E72E-1342-80E1-09FB28EBD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1FFA64-C415-FA4F-A8C8-3100C92E4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20D01E-8F7F-DE49-8447-1A49916AFB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3B6A5E-9BD3-7C4C-9E5D-C879EA14A5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7DC17E-2A90-9648-B308-67D6DD2EB4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79C68E-6D34-1C4D-874B-B957E7A75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12/17/20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AC429B-5E69-1046-92B3-D956D909B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7971C8-1580-D94D-B115-08D812F2E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13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1BB6-99DF-A64B-8282-E821137F4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08F52E-2830-F74F-81CC-3693A6B6E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12/17/20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B3ACE9-D118-1D45-BA9C-B4003A978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592B19-BBAA-404D-8BBF-ED2428AFF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780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13D852-71E4-EB4C-93BB-BA5F9A61F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12/17/20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BE167F-025D-4D43-9AA5-F63230BE3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325B0-06C1-E349-A4BA-3E2C1F5E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387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DB1A6-8040-FD45-90CA-CF377F90E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E7CCA-31F3-5741-96E4-D1A80D819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E5ECF6-ECCD-CA4F-9FA6-C46C3C8EEA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B39964-47E7-0A48-87B0-6473DFA64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12/17/20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DDA9D-0C71-5944-B7E4-D6D122EDD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683926-466F-6D43-8269-00E7DB378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073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C546A-06D8-384D-A503-645655875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73EA67-0CF8-1A45-84D2-E446DC6995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C58F68-00C3-B94A-ABF0-BA5BDADBE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A21376-D11F-D649-A4E5-7C871AE7F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12/17/20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0E194F-B246-9042-8CD4-038B1995C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1AFD5B-BFC2-2F44-8BED-616B463A7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68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DCA2D1-0219-3A4E-BBDD-830DC0AE8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7F4463-4C79-F44B-9BF1-692A8EDCD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74968-BDAD-4A45-BDE3-049D100E91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21920-3901-1344-A27E-EC97E06B7017}" type="datetimeFigureOut">
              <a:rPr lang="en-US" smtClean="0"/>
              <a:t>12/17/20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E3BC7-215E-B647-B848-AD1FF580EC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2EC24-25AD-A24C-8070-25AD3561F4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80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A95C8-2902-F74A-B5F9-FB71589DEA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PGR: What’s in a definition?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A08DA-6F8F-8B49-A2D3-4478A1B5EA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 argument for not conflating tests and diagnoses</a:t>
            </a:r>
          </a:p>
        </p:txBody>
      </p:sp>
    </p:spTree>
    <p:extLst>
      <p:ext uri="{BB962C8B-B14F-4D97-AF65-F5344CB8AC3E}">
        <p14:creationId xmlns:p14="http://schemas.microsoft.com/office/powerpoint/2010/main" val="2981925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53944-EBC7-5940-A891-F2ACFA856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order of progressive ambiguity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8FB78-183F-C04E-A72F-0D493AEE9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”The UA shows a UTI”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811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53944-EBC7-5940-A891-F2ACFA856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order of progressive ambiguity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8FB78-183F-C04E-A72F-0D493AEE9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”The UA shows a UTI”</a:t>
            </a:r>
          </a:p>
          <a:p>
            <a:r>
              <a:rPr lang="en-US" dirty="0"/>
              <a:t>”The CXR shows a </a:t>
            </a:r>
            <a:r>
              <a:rPr lang="en-US" dirty="0" err="1"/>
              <a:t>Pna</a:t>
            </a:r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160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53944-EBC7-5940-A891-F2ACFA856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order of progressive ambiguity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8FB78-183F-C04E-A72F-0D493AEE9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”The UA shows a UTI”</a:t>
            </a:r>
          </a:p>
          <a:p>
            <a:r>
              <a:rPr lang="en-US" dirty="0"/>
              <a:t>”The CXR shows a </a:t>
            </a:r>
            <a:r>
              <a:rPr lang="en-US" dirty="0" err="1"/>
              <a:t>Pna</a:t>
            </a:r>
            <a:r>
              <a:rPr lang="en-US" dirty="0"/>
              <a:t>”</a:t>
            </a:r>
          </a:p>
          <a:p>
            <a:r>
              <a:rPr lang="en-US" dirty="0"/>
              <a:t>“The Echo shows heart failure”</a:t>
            </a:r>
          </a:p>
        </p:txBody>
      </p:sp>
    </p:spTree>
    <p:extLst>
      <p:ext uri="{BB962C8B-B14F-4D97-AF65-F5344CB8AC3E}">
        <p14:creationId xmlns:p14="http://schemas.microsoft.com/office/powerpoint/2010/main" val="3142046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53944-EBC7-5940-A891-F2ACFA856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order of progressive ambiguity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8FB78-183F-C04E-A72F-0D493AEE9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”The UA shows a UTI”</a:t>
            </a:r>
          </a:p>
          <a:p>
            <a:r>
              <a:rPr lang="en-US" dirty="0"/>
              <a:t>”The CXR shows a </a:t>
            </a:r>
            <a:r>
              <a:rPr lang="en-US" dirty="0" err="1"/>
              <a:t>Pna</a:t>
            </a:r>
            <a:r>
              <a:rPr lang="en-US" dirty="0"/>
              <a:t>”</a:t>
            </a:r>
          </a:p>
          <a:p>
            <a:r>
              <a:rPr lang="en-US" dirty="0"/>
              <a:t>“The Echo shows heart failure”</a:t>
            </a:r>
          </a:p>
          <a:p>
            <a:r>
              <a:rPr lang="en-US" dirty="0"/>
              <a:t>”The EKG shows STEMI” - Poll</a:t>
            </a:r>
          </a:p>
        </p:txBody>
      </p:sp>
    </p:spTree>
    <p:extLst>
      <p:ext uri="{BB962C8B-B14F-4D97-AF65-F5344CB8AC3E}">
        <p14:creationId xmlns:p14="http://schemas.microsoft.com/office/powerpoint/2010/main" val="4055924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7434E-0F2A-DF4B-99F7-A2D8854FB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it matter how we speak about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9177C-B7E8-BD41-97A6-E978AEE1E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STEMI / OMI – “STEMI EQUIVALENTS”</a:t>
            </a:r>
          </a:p>
          <a:p>
            <a:r>
              <a:rPr lang="en-US" dirty="0"/>
              <a:t>Prescribing antibiotics for asymptomatic bacteriuria</a:t>
            </a:r>
          </a:p>
          <a:p>
            <a:r>
              <a:rPr lang="en-US" dirty="0"/>
              <a:t>“Non-resolving pneumonia”</a:t>
            </a:r>
          </a:p>
        </p:txBody>
      </p:sp>
    </p:spTree>
    <p:extLst>
      <p:ext uri="{BB962C8B-B14F-4D97-AF65-F5344CB8AC3E}">
        <p14:creationId xmlns:p14="http://schemas.microsoft.com/office/powerpoint/2010/main" val="3430334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6D09D-9C27-364A-B5CA-A653BCB8E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25EFE-0D00-5C44-8FB4-6FF061EEE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only time a test can be absolutely “</a:t>
            </a:r>
            <a:r>
              <a:rPr lang="en-US" dirty="0" err="1"/>
              <a:t>pathognomic</a:t>
            </a:r>
            <a:r>
              <a:rPr lang="en-US" dirty="0"/>
              <a:t>” for a disease is when it is defined as such. </a:t>
            </a:r>
          </a:p>
          <a:p>
            <a:pPr lvl="1"/>
            <a:r>
              <a:rPr lang="en-US" dirty="0"/>
              <a:t>Can you think of </a:t>
            </a:r>
            <a:r>
              <a:rPr lang="en-US"/>
              <a:t>any counter-examples?</a:t>
            </a:r>
          </a:p>
        </p:txBody>
      </p:sp>
    </p:spTree>
    <p:extLst>
      <p:ext uri="{BB962C8B-B14F-4D97-AF65-F5344CB8AC3E}">
        <p14:creationId xmlns:p14="http://schemas.microsoft.com/office/powerpoint/2010/main" val="3343836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161</Words>
  <Application>Microsoft Macintosh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PGR: What’s in a definition?</vt:lpstr>
      <vt:lpstr>In order of progressive ambiguity</vt:lpstr>
      <vt:lpstr>In order of progressive ambiguity</vt:lpstr>
      <vt:lpstr>In order of progressive ambiguity</vt:lpstr>
      <vt:lpstr>In order of progressive ambiguity</vt:lpstr>
      <vt:lpstr>Does it matter how we speak about it?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PGR: What’s in a definition?</dc:title>
  <dc:creator>BRIAN LOCKE</dc:creator>
  <cp:lastModifiedBy>BRIAN LOCKE</cp:lastModifiedBy>
  <cp:revision>2</cp:revision>
  <dcterms:created xsi:type="dcterms:W3CDTF">2020-12-17T14:35:10Z</dcterms:created>
  <dcterms:modified xsi:type="dcterms:W3CDTF">2020-12-17T18:21:37Z</dcterms:modified>
</cp:coreProperties>
</file>